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D1"/>
    <a:srgbClr val="C5C5C5"/>
    <a:srgbClr val="D9D9D9"/>
    <a:srgbClr val="E2E2E2"/>
    <a:srgbClr val="E6E6E6"/>
    <a:srgbClr val="151B3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BDEC-0BB8-D6E9-0AB9-A8BC8A672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4A420-C1F9-C88F-C253-A0D153585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BE0BD-8F79-DA2F-1D9D-8B1460E4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36614-20C5-1F2B-B582-B72AF014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E9833-B0BA-CF7B-55B4-AAB81FA2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557B1-15C1-5DE1-AF55-31EF4E41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B1F1C-4CD2-1A1C-A43B-2EA62CED5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24D9B-3BE4-38D4-246C-CBF6D3BB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A9CA7-3C0A-E243-3BE6-5AD2EF6E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780BC-4931-F24A-072A-D084102D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AEC7A7-AA13-6A7E-1B3F-8EF72AB57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5525B-EA19-5E92-4248-B155CBE11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88D44-BE6F-4C20-D9A9-3BA44353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25CF-D828-250B-429F-6BE9F00D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C73C3-C5C7-4271-D2ED-06353491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7B35-C240-5A46-9394-6BB7C24DB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0984-1F87-C4C6-32B4-B99B9C214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F3E3E-497B-2E9F-5E3E-5DA17E85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2BB7-7C56-4F65-C822-7A1E785C1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99CE5-27A5-7C30-9A1B-FC96D73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7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4158-F1F6-2FD5-3D1E-353C445E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72E37-63BD-1350-1452-CE12D4F9F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88C20-AEB3-20C8-2C57-3E2B4E9E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E9F62-9305-75D9-24A8-8D87EC4F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E5916-4375-9A48-09CA-0D532769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54AEE-57EE-F478-2694-1CCC906A5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2BBA1-8B67-6A59-E297-1398DE302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C063A-9E9A-1FE1-C34E-D2DF98186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F439B-B194-31AB-F9AD-0D0D1BD47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A0A6B-FD4F-7A08-617F-A3894703B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829CB-F1D1-FCA2-381B-C8490070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6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CBA1-9CE2-5629-C147-FF4416212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D830A-0569-2983-31B0-D2E167495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69B0D-F5CD-304A-6B78-50634E8BA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1986A-59DB-3A01-0061-DC895A5B4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7C96C4-A5DF-5330-B929-C646135AF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6FF2FB-B4EF-65E3-3602-57D118E0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BA36F-C84A-909F-6297-497CDCF60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E469B5-43E7-0509-C6CB-2021BE36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B684-67BC-591D-8CDF-4E4FE50C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75BDB-348A-F2B6-2D2E-76815A80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1C731-7DC3-59BA-78D6-CC7A4138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DB553-B15F-DCBF-1A92-66341A61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C18F57-FF08-AB1F-4460-E6A458BF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66510-F1C9-EA19-3457-EFA72562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A0BF2-1F07-8EC2-0C7E-C12A8A15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786B-5F57-222A-1CDF-C67E521D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BB5A-A13B-852E-8F45-AC0FD1DA0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73908-F862-E72C-3E99-A91EBE5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E0142-F426-691F-5AAA-A01630EE5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80629-75DF-B290-64B1-0A8E0D05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68398-43F6-C80A-75BF-87B46B94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8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C62D-E291-D57E-9A6E-849039C9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2E256C-8446-EDD4-C526-3AB19B169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E4C69-64AB-D383-A9AE-F4DDF85EB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C4D97-02B0-4A1C-2CED-A82A7583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9B379-7123-997B-02A4-85C5A2294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ADDF3-0E71-F4AC-F9B5-7FE40496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7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A32582-EEB2-EDC2-90A5-7A64A882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C52C5-6AFF-17FC-2DEA-B090CAD88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8CE61-ABED-E284-9EDD-6F1362AF4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B4185-938D-47C9-4057-B7DA67400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E1C0A-25F9-DA20-EAB9-27CE4680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6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9D0E3EB5-C974-83DC-1150-A9954192A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pic>
        <p:nvPicPr>
          <p:cNvPr id="7" name="Picture 6" descr="A picture containing text, screenshot, font, graphics&#10;&#10;Description automatically generated">
            <a:extLst>
              <a:ext uri="{FF2B5EF4-FFF2-40B4-BE49-F238E27FC236}">
                <a16:creationId xmlns:a16="http://schemas.microsoft.com/office/drawing/2014/main" id="{3D9F0748-EBA6-F77E-0681-5B170ABA8E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36" y="169820"/>
            <a:ext cx="8061529" cy="1236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EF48A8-C6E4-6E49-B572-0584AA5894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35" y="6594628"/>
            <a:ext cx="5888731" cy="178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CEA703-1ABE-46D1-0602-8B84983FFC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518" b="7662"/>
          <a:stretch/>
        </p:blipFill>
        <p:spPr>
          <a:xfrm>
            <a:off x="-54590" y="1434057"/>
            <a:ext cx="12314830" cy="516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EBD330-4FD7-1190-0AD6-4588DAAF3B9E}"/>
              </a:ext>
            </a:extLst>
          </p:cNvPr>
          <p:cNvSpPr txBox="1"/>
          <p:nvPr/>
        </p:nvSpPr>
        <p:spPr>
          <a:xfrm>
            <a:off x="209151" y="1875094"/>
            <a:ext cx="3712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title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46DD1A-CC65-80AB-CB61-F7C2FCE58538}"/>
              </a:ext>
            </a:extLst>
          </p:cNvPr>
          <p:cNvSpPr txBox="1"/>
          <p:nvPr/>
        </p:nvSpPr>
        <p:spPr>
          <a:xfrm>
            <a:off x="1541499" y="3011620"/>
            <a:ext cx="2788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name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46DD1A-CC65-80AB-CB61-F7C2FCE58538}"/>
              </a:ext>
            </a:extLst>
          </p:cNvPr>
          <p:cNvSpPr txBox="1"/>
          <p:nvPr/>
        </p:nvSpPr>
        <p:spPr>
          <a:xfrm>
            <a:off x="1541499" y="3991266"/>
            <a:ext cx="382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46DD1A-CC65-80AB-CB61-F7C2FCE58538}"/>
              </a:ext>
            </a:extLst>
          </p:cNvPr>
          <p:cNvSpPr txBox="1"/>
          <p:nvPr/>
        </p:nvSpPr>
        <p:spPr>
          <a:xfrm>
            <a:off x="1541499" y="4970912"/>
            <a:ext cx="509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Affiliation/Faculty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138794" y="6488668"/>
            <a:ext cx="2563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 CONSORTIUM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9949343" y="6474580"/>
            <a:ext cx="2151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</a:t>
            </a:r>
            <a:r>
              <a:rPr lang="en-US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2023 </a:t>
            </a:r>
          </a:p>
        </p:txBody>
      </p:sp>
    </p:spTree>
    <p:extLst>
      <p:ext uri="{BB962C8B-B14F-4D97-AF65-F5344CB8AC3E}">
        <p14:creationId xmlns:p14="http://schemas.microsoft.com/office/powerpoint/2010/main" val="2191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5D3B568C-A420-D0DA-7C88-D29BEAEAF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89631" cy="6858001"/>
          </a:xfrm>
          <a:prstGeom prst="rect">
            <a:avLst/>
          </a:prstGeom>
        </p:spPr>
      </p:pic>
      <p:pic>
        <p:nvPicPr>
          <p:cNvPr id="4" name="Picture 3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F9B8E446-6C95-08D0-4805-DA1802126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0"/>
          <a:stretch/>
        </p:blipFill>
        <p:spPr>
          <a:xfrm>
            <a:off x="2369" y="6539075"/>
            <a:ext cx="12189631" cy="318925"/>
          </a:xfrm>
          <a:prstGeom prst="rect">
            <a:avLst/>
          </a:prstGeom>
        </p:spPr>
      </p:pic>
      <p:pic>
        <p:nvPicPr>
          <p:cNvPr id="5" name="Picture 4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9D0E3EB5-C974-83DC-1150-A9954192A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43"/>
          <a:stretch/>
        </p:blipFill>
        <p:spPr>
          <a:xfrm>
            <a:off x="1184" y="0"/>
            <a:ext cx="12189631" cy="1361789"/>
          </a:xfrm>
          <a:prstGeom prst="rect">
            <a:avLst/>
          </a:prstGeom>
        </p:spPr>
      </p:pic>
      <p:pic>
        <p:nvPicPr>
          <p:cNvPr id="2" name="Picture 1" descr="A picture containing text, screenshot, font, graphics&#10;&#10;Description automatically generated">
            <a:extLst>
              <a:ext uri="{FF2B5EF4-FFF2-40B4-BE49-F238E27FC236}">
                <a16:creationId xmlns:a16="http://schemas.microsoft.com/office/drawing/2014/main" id="{1BB4F287-7063-DEF9-5E36-D8A8CBC506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36" y="169820"/>
            <a:ext cx="8061529" cy="1236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D49FB-D808-658F-B3D0-B4C903195D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35" y="6594628"/>
            <a:ext cx="5888731" cy="178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138794" y="6488668"/>
            <a:ext cx="2563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 CONSORTIUM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5"/>
          <a:stretch/>
        </p:blipFill>
        <p:spPr>
          <a:xfrm>
            <a:off x="9730854" y="3558429"/>
            <a:ext cx="2458777" cy="298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9949343" y="6474580"/>
            <a:ext cx="2151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</a:t>
            </a:r>
            <a:r>
              <a:rPr lang="en-US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2023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EBD330-4FD7-1190-0AD6-4588DAAF3B9E}"/>
              </a:ext>
            </a:extLst>
          </p:cNvPr>
          <p:cNvSpPr txBox="1"/>
          <p:nvPr/>
        </p:nvSpPr>
        <p:spPr>
          <a:xfrm>
            <a:off x="450851" y="1606626"/>
            <a:ext cx="3228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9612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5D3B568C-A420-D0DA-7C88-D29BEAEAF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89631" cy="6858001"/>
          </a:xfrm>
          <a:prstGeom prst="rect">
            <a:avLst/>
          </a:prstGeom>
        </p:spPr>
      </p:pic>
      <p:pic>
        <p:nvPicPr>
          <p:cNvPr id="4" name="Picture 3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F9B8E446-6C95-08D0-4805-DA1802126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0"/>
          <a:stretch/>
        </p:blipFill>
        <p:spPr>
          <a:xfrm>
            <a:off x="2369" y="6539075"/>
            <a:ext cx="12189631" cy="318925"/>
          </a:xfrm>
          <a:prstGeom prst="rect">
            <a:avLst/>
          </a:prstGeom>
        </p:spPr>
      </p:pic>
      <p:pic>
        <p:nvPicPr>
          <p:cNvPr id="5" name="Picture 4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9D0E3EB5-C974-83DC-1150-A9954192A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43"/>
          <a:stretch/>
        </p:blipFill>
        <p:spPr>
          <a:xfrm>
            <a:off x="1184" y="0"/>
            <a:ext cx="12189631" cy="1361789"/>
          </a:xfrm>
          <a:prstGeom prst="rect">
            <a:avLst/>
          </a:prstGeom>
        </p:spPr>
      </p:pic>
      <p:pic>
        <p:nvPicPr>
          <p:cNvPr id="2" name="Picture 1" descr="A picture containing text, screenshot, font, graphics&#10;&#10;Description automatically generated">
            <a:extLst>
              <a:ext uri="{FF2B5EF4-FFF2-40B4-BE49-F238E27FC236}">
                <a16:creationId xmlns:a16="http://schemas.microsoft.com/office/drawing/2014/main" id="{1BB4F287-7063-DEF9-5E36-D8A8CBC506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36" y="169820"/>
            <a:ext cx="8061529" cy="1236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D49FB-D808-658F-B3D0-B4C903195D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35" y="6594628"/>
            <a:ext cx="5888731" cy="178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138794" y="6488668"/>
            <a:ext cx="2563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 CONSORTIUM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9949343" y="6474580"/>
            <a:ext cx="2151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</a:t>
            </a:r>
            <a:r>
              <a:rPr lang="en-US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2023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EBD330-4FD7-1190-0AD6-4588DAAF3B9E}"/>
              </a:ext>
            </a:extLst>
          </p:cNvPr>
          <p:cNvSpPr txBox="1"/>
          <p:nvPr/>
        </p:nvSpPr>
        <p:spPr>
          <a:xfrm>
            <a:off x="380147" y="1576580"/>
            <a:ext cx="4644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9755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5D3B568C-A420-D0DA-7C88-D29BEAEAF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89631" cy="6858001"/>
          </a:xfrm>
          <a:prstGeom prst="rect">
            <a:avLst/>
          </a:prstGeom>
        </p:spPr>
      </p:pic>
      <p:pic>
        <p:nvPicPr>
          <p:cNvPr id="4" name="Picture 3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F9B8E446-6C95-08D0-4805-DA1802126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0"/>
          <a:stretch/>
        </p:blipFill>
        <p:spPr>
          <a:xfrm>
            <a:off x="2369" y="6539075"/>
            <a:ext cx="12189631" cy="318925"/>
          </a:xfrm>
          <a:prstGeom prst="rect">
            <a:avLst/>
          </a:prstGeom>
        </p:spPr>
      </p:pic>
      <p:pic>
        <p:nvPicPr>
          <p:cNvPr id="5" name="Picture 4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9D0E3EB5-C974-83DC-1150-A9954192A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43"/>
          <a:stretch/>
        </p:blipFill>
        <p:spPr>
          <a:xfrm>
            <a:off x="1184" y="0"/>
            <a:ext cx="12189631" cy="1361789"/>
          </a:xfrm>
          <a:prstGeom prst="rect">
            <a:avLst/>
          </a:prstGeom>
        </p:spPr>
      </p:pic>
      <p:pic>
        <p:nvPicPr>
          <p:cNvPr id="2" name="Picture 1" descr="A picture containing text, screenshot, font, graphics&#10;&#10;Description automatically generated">
            <a:extLst>
              <a:ext uri="{FF2B5EF4-FFF2-40B4-BE49-F238E27FC236}">
                <a16:creationId xmlns:a16="http://schemas.microsoft.com/office/drawing/2014/main" id="{1BB4F287-7063-DEF9-5E36-D8A8CBC506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36" y="169820"/>
            <a:ext cx="8061529" cy="1236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D49FB-D808-658F-B3D0-B4C903195D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35" y="6594628"/>
            <a:ext cx="5888731" cy="178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138794" y="6488668"/>
            <a:ext cx="2563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 CONSORTIUM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9949343" y="6474580"/>
            <a:ext cx="2151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</a:t>
            </a:r>
            <a:r>
              <a:rPr lang="en-US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2023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EBD330-4FD7-1190-0AD6-4588DAAF3B9E}"/>
              </a:ext>
            </a:extLst>
          </p:cNvPr>
          <p:cNvSpPr txBox="1"/>
          <p:nvPr/>
        </p:nvSpPr>
        <p:spPr>
          <a:xfrm>
            <a:off x="314596" y="1576580"/>
            <a:ext cx="3501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40966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5D3B568C-A420-D0DA-7C88-D29BEAEAF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89631" cy="6858001"/>
          </a:xfrm>
          <a:prstGeom prst="rect">
            <a:avLst/>
          </a:prstGeom>
        </p:spPr>
      </p:pic>
      <p:pic>
        <p:nvPicPr>
          <p:cNvPr id="4" name="Picture 3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F9B8E446-6C95-08D0-4805-DA1802126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0"/>
          <a:stretch/>
        </p:blipFill>
        <p:spPr>
          <a:xfrm>
            <a:off x="2369" y="6539075"/>
            <a:ext cx="12189631" cy="318925"/>
          </a:xfrm>
          <a:prstGeom prst="rect">
            <a:avLst/>
          </a:prstGeom>
        </p:spPr>
      </p:pic>
      <p:pic>
        <p:nvPicPr>
          <p:cNvPr id="5" name="Picture 4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9D0E3EB5-C974-83DC-1150-A9954192A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43"/>
          <a:stretch/>
        </p:blipFill>
        <p:spPr>
          <a:xfrm>
            <a:off x="1184" y="0"/>
            <a:ext cx="12189631" cy="1361789"/>
          </a:xfrm>
          <a:prstGeom prst="rect">
            <a:avLst/>
          </a:prstGeom>
        </p:spPr>
      </p:pic>
      <p:pic>
        <p:nvPicPr>
          <p:cNvPr id="2" name="Picture 1" descr="A picture containing text, screenshot, font, graphics&#10;&#10;Description automatically generated">
            <a:extLst>
              <a:ext uri="{FF2B5EF4-FFF2-40B4-BE49-F238E27FC236}">
                <a16:creationId xmlns:a16="http://schemas.microsoft.com/office/drawing/2014/main" id="{1BB4F287-7063-DEF9-5E36-D8A8CBC506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36" y="169820"/>
            <a:ext cx="8061529" cy="1236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D49FB-D808-658F-B3D0-B4C903195D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35" y="6594628"/>
            <a:ext cx="5888731" cy="178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138794" y="6488668"/>
            <a:ext cx="2563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 CONSORTIUM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9949343" y="6474580"/>
            <a:ext cx="2151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</a:t>
            </a:r>
            <a:r>
              <a:rPr lang="en-US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2023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EBD330-4FD7-1190-0AD6-4588DAAF3B9E}"/>
              </a:ext>
            </a:extLst>
          </p:cNvPr>
          <p:cNvSpPr txBox="1"/>
          <p:nvPr/>
        </p:nvSpPr>
        <p:spPr>
          <a:xfrm>
            <a:off x="138793" y="1576580"/>
            <a:ext cx="5661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&amp;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2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5D3B568C-A420-D0DA-7C88-D29BEAEAF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89631" cy="6858001"/>
          </a:xfrm>
          <a:prstGeom prst="rect">
            <a:avLst/>
          </a:prstGeom>
        </p:spPr>
      </p:pic>
      <p:pic>
        <p:nvPicPr>
          <p:cNvPr id="4" name="Picture 3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F9B8E446-6C95-08D0-4805-DA1802126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0"/>
          <a:stretch/>
        </p:blipFill>
        <p:spPr>
          <a:xfrm>
            <a:off x="2369" y="6539075"/>
            <a:ext cx="12189631" cy="318925"/>
          </a:xfrm>
          <a:prstGeom prst="rect">
            <a:avLst/>
          </a:prstGeom>
        </p:spPr>
      </p:pic>
      <p:pic>
        <p:nvPicPr>
          <p:cNvPr id="5" name="Picture 4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9D0E3EB5-C974-83DC-1150-A9954192A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43"/>
          <a:stretch/>
        </p:blipFill>
        <p:spPr>
          <a:xfrm>
            <a:off x="1184" y="0"/>
            <a:ext cx="12189631" cy="1361789"/>
          </a:xfrm>
          <a:prstGeom prst="rect">
            <a:avLst/>
          </a:prstGeom>
        </p:spPr>
      </p:pic>
      <p:pic>
        <p:nvPicPr>
          <p:cNvPr id="2" name="Picture 1" descr="A picture containing text, screenshot, font, graphics&#10;&#10;Description automatically generated">
            <a:extLst>
              <a:ext uri="{FF2B5EF4-FFF2-40B4-BE49-F238E27FC236}">
                <a16:creationId xmlns:a16="http://schemas.microsoft.com/office/drawing/2014/main" id="{1BB4F287-7063-DEF9-5E36-D8A8CBC506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36" y="169820"/>
            <a:ext cx="8061529" cy="1236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D49FB-D808-658F-B3D0-B4C903195D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35" y="6594628"/>
            <a:ext cx="5888731" cy="178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138794" y="6488668"/>
            <a:ext cx="2563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 CONSORTIUM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9949343" y="6474580"/>
            <a:ext cx="2151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</a:t>
            </a:r>
            <a:r>
              <a:rPr lang="en-US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2023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EBD330-4FD7-1190-0AD6-4588DAAF3B9E}"/>
              </a:ext>
            </a:extLst>
          </p:cNvPr>
          <p:cNvSpPr txBox="1"/>
          <p:nvPr/>
        </p:nvSpPr>
        <p:spPr>
          <a:xfrm>
            <a:off x="138793" y="1576580"/>
            <a:ext cx="7613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&amp;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(If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1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5D3B568C-A420-D0DA-7C88-D29BEAEAF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89631" cy="6858001"/>
          </a:xfrm>
          <a:prstGeom prst="rect">
            <a:avLst/>
          </a:prstGeom>
        </p:spPr>
      </p:pic>
      <p:pic>
        <p:nvPicPr>
          <p:cNvPr id="4" name="Picture 3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F9B8E446-6C95-08D0-4805-DA1802126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0"/>
          <a:stretch/>
        </p:blipFill>
        <p:spPr>
          <a:xfrm>
            <a:off x="2369" y="6539075"/>
            <a:ext cx="12189631" cy="318925"/>
          </a:xfrm>
          <a:prstGeom prst="rect">
            <a:avLst/>
          </a:prstGeom>
        </p:spPr>
      </p:pic>
      <p:pic>
        <p:nvPicPr>
          <p:cNvPr id="5" name="Picture 4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9D0E3EB5-C974-83DC-1150-A9954192A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43"/>
          <a:stretch/>
        </p:blipFill>
        <p:spPr>
          <a:xfrm>
            <a:off x="1184" y="0"/>
            <a:ext cx="12189631" cy="1361789"/>
          </a:xfrm>
          <a:prstGeom prst="rect">
            <a:avLst/>
          </a:prstGeom>
        </p:spPr>
      </p:pic>
      <p:pic>
        <p:nvPicPr>
          <p:cNvPr id="2" name="Picture 1" descr="A picture containing text, screenshot, font, graphics&#10;&#10;Description automatically generated">
            <a:extLst>
              <a:ext uri="{FF2B5EF4-FFF2-40B4-BE49-F238E27FC236}">
                <a16:creationId xmlns:a16="http://schemas.microsoft.com/office/drawing/2014/main" id="{1BB4F287-7063-DEF9-5E36-D8A8CBC506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36" y="169820"/>
            <a:ext cx="8061529" cy="1236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D49FB-D808-658F-B3D0-B4C903195D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35" y="6594628"/>
            <a:ext cx="5888731" cy="178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138794" y="6488668"/>
            <a:ext cx="2563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 CONSORTIUM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9949343" y="6474580"/>
            <a:ext cx="2151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</a:t>
            </a:r>
            <a:r>
              <a:rPr lang="en-US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2023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EBD330-4FD7-1190-0AD6-4588DAAF3B9E}"/>
              </a:ext>
            </a:extLst>
          </p:cNvPr>
          <p:cNvSpPr txBox="1"/>
          <p:nvPr/>
        </p:nvSpPr>
        <p:spPr>
          <a:xfrm>
            <a:off x="138793" y="1576580"/>
            <a:ext cx="4310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other topic</a:t>
            </a:r>
          </a:p>
        </p:txBody>
      </p:sp>
    </p:spTree>
    <p:extLst>
      <p:ext uri="{BB962C8B-B14F-4D97-AF65-F5344CB8AC3E}">
        <p14:creationId xmlns:p14="http://schemas.microsoft.com/office/powerpoint/2010/main" val="12025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9D0E3EB5-C974-83DC-1150-A9954192A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6FE6E8-858F-3B0E-F576-25CF965D58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532263"/>
            <a:ext cx="8352430" cy="5554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2D64B9-6876-0CA6-4C24-B2E90A6D01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35" y="6594628"/>
            <a:ext cx="5888731" cy="1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77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pornprom.tho</dc:creator>
  <cp:lastModifiedBy>USER</cp:lastModifiedBy>
  <cp:revision>6</cp:revision>
  <dcterms:created xsi:type="dcterms:W3CDTF">2023-05-11T03:56:58Z</dcterms:created>
  <dcterms:modified xsi:type="dcterms:W3CDTF">2023-06-15T04:30:24Z</dcterms:modified>
</cp:coreProperties>
</file>